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ítulo e subtítulo">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ção">
    <p:spTree>
      <p:nvGrpSpPr>
        <p:cNvPr id="1" name=""/>
        <p:cNvGrpSpPr/>
        <p:nvPr/>
      </p:nvGrpSpPr>
      <p:grpSpPr>
        <a:xfrm>
          <a:off x="0" y="0"/>
          <a:ext cx="0" cy="0"/>
          <a:chOff x="0" y="0"/>
          <a:chExt cx="0" cy="0"/>
        </a:xfrm>
      </p:grpSpPr>
      <p:sp>
        <p:nvSpPr>
          <p:cNvPr id="93" name="–Manuel Macieira"/>
          <p:cNvSpPr txBox="1"/>
          <p:nvPr>
            <p:ph type="body" sz="quarter" idx="21"/>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–Manuel Macieira</a:t>
            </a:r>
          </a:p>
        </p:txBody>
      </p:sp>
      <p:sp>
        <p:nvSpPr>
          <p:cNvPr id="94" name="“Digite aqui uma citação.”"/>
          <p:cNvSpPr txBox="1"/>
          <p:nvPr>
            <p:ph type="body" sz="quarter" idx="22"/>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“Digite aqui uma citação.”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grafia">
    <p:spTree>
      <p:nvGrpSpPr>
        <p:cNvPr id="1" name=""/>
        <p:cNvGrpSpPr/>
        <p:nvPr/>
      </p:nvGrpSpPr>
      <p:grpSpPr>
        <a:xfrm>
          <a:off x="0" y="0"/>
          <a:ext cx="0" cy="0"/>
          <a:chOff x="0" y="0"/>
          <a:chExt cx="0" cy="0"/>
        </a:xfrm>
      </p:grpSpPr>
      <p:sp>
        <p:nvSpPr>
          <p:cNvPr id="102" name="Image"/>
          <p:cNvSpPr/>
          <p:nvPr>
            <p:ph type="pic" idx="21"/>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m branco">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grafia - horizontal">
    <p:spTree>
      <p:nvGrpSpPr>
        <p:cNvPr id="1" name=""/>
        <p:cNvGrpSpPr/>
        <p:nvPr/>
      </p:nvGrpSpPr>
      <p:grpSpPr>
        <a:xfrm>
          <a:off x="0" y="0"/>
          <a:ext cx="0" cy="0"/>
          <a:chOff x="0" y="0"/>
          <a:chExt cx="0" cy="0"/>
        </a:xfrm>
      </p:grpSpPr>
      <p:sp>
        <p:nvSpPr>
          <p:cNvPr id="20" name="Image"/>
          <p:cNvSpPr/>
          <p:nvPr>
            <p:ph type="pic" idx="21"/>
          </p:nvPr>
        </p:nvSpPr>
        <p:spPr>
          <a:xfrm>
            <a:off x="1622088" y="289099"/>
            <a:ext cx="9753603" cy="650578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 centro">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grafia - vertical">
    <p:spTree>
      <p:nvGrpSpPr>
        <p:cNvPr id="1" name=""/>
        <p:cNvGrpSpPr/>
        <p:nvPr/>
      </p:nvGrpSpPr>
      <p:grpSpPr>
        <a:xfrm>
          <a:off x="0" y="0"/>
          <a:ext cx="0" cy="0"/>
          <a:chOff x="0" y="0"/>
          <a:chExt cx="0" cy="0"/>
        </a:xfrm>
      </p:grpSpPr>
      <p:sp>
        <p:nvSpPr>
          <p:cNvPr id="38" name="Image"/>
          <p:cNvSpPr/>
          <p:nvPr>
            <p:ph type="pic" idx="21"/>
          </p:nvPr>
        </p:nvSpPr>
        <p:spPr>
          <a:xfrm>
            <a:off x="2263775" y="613833"/>
            <a:ext cx="12401550" cy="82677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 topo">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e alínea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alíneas e fotografia">
    <p:spTree>
      <p:nvGrpSpPr>
        <p:cNvPr id="1" name=""/>
        <p:cNvGrpSpPr/>
        <p:nvPr/>
      </p:nvGrpSpPr>
      <p:grpSpPr>
        <a:xfrm>
          <a:off x="0" y="0"/>
          <a:ext cx="0" cy="0"/>
          <a:chOff x="0" y="0"/>
          <a:chExt cx="0" cy="0"/>
        </a:xfrm>
      </p:grpSpPr>
      <p:sp>
        <p:nvSpPr>
          <p:cNvPr id="65" name="Image"/>
          <p:cNvSpPr/>
          <p:nvPr>
            <p:ph type="pic" idx="21"/>
          </p:nvPr>
        </p:nvSpPr>
        <p:spPr>
          <a:xfrm>
            <a:off x="4086225" y="2586566"/>
            <a:ext cx="9429750" cy="62865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rca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grafia - 3">
    <p:spTree>
      <p:nvGrpSpPr>
        <p:cNvPr id="1" name=""/>
        <p:cNvGrpSpPr/>
        <p:nvPr/>
      </p:nvGrpSpPr>
      <p:grpSpPr>
        <a:xfrm>
          <a:off x="0" y="0"/>
          <a:ext cx="0" cy="0"/>
          <a:chOff x="0" y="0"/>
          <a:chExt cx="0" cy="0"/>
        </a:xfrm>
      </p:grpSpPr>
      <p:sp>
        <p:nvSpPr>
          <p:cNvPr id="83" name="Image"/>
          <p:cNvSpPr/>
          <p:nvPr>
            <p:ph type="pic" sz="quarter" idx="21"/>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22"/>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23"/>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
        <p:nvSpPr>
          <p:cNvPr id="4"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1.png"/><Relationship Id="rId4" Type="http://schemas.openxmlformats.org/officeDocument/2006/relationships/image" Target="../media/image2.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tif"/><Relationship Id="rId3" Type="http://schemas.openxmlformats.org/officeDocument/2006/relationships/image" Target="../media/image1.png"/><Relationship Id="rId4" Type="http://schemas.openxmlformats.org/officeDocument/2006/relationships/image" Target="../media/image1.tif"/><Relationship Id="rId5"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1.tif"/><Relationship Id="rId6"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tif"/><Relationship Id="rId3" Type="http://schemas.openxmlformats.org/officeDocument/2006/relationships/image" Target="../media/image1.png"/><Relationship Id="rId4" Type="http://schemas.openxmlformats.org/officeDocument/2006/relationships/image" Target="../media/image1.tif"/><Relationship Id="rId5"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1.jpeg"/><Relationship Id="rId5" Type="http://schemas.openxmlformats.org/officeDocument/2006/relationships/image" Target="../media/image2.tif"/><Relationship Id="rId6" Type="http://schemas.openxmlformats.org/officeDocument/2006/relationships/image" Target="../media/image1.png"/><Relationship Id="rId7" Type="http://schemas.openxmlformats.org/officeDocument/2006/relationships/image" Target="../media/image1.tif"/><Relationship Id="rId8"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tif"/><Relationship Id="rId3" Type="http://schemas.openxmlformats.org/officeDocument/2006/relationships/image" Target="../media/image1.png"/><Relationship Id="rId4" Type="http://schemas.openxmlformats.org/officeDocument/2006/relationships/image" Target="../media/image1.tif"/><Relationship Id="rId5"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Image" descr="Image"/>
          <p:cNvPicPr>
            <a:picLocks noChangeAspect="1"/>
          </p:cNvPicPr>
          <p:nvPr/>
        </p:nvPicPr>
        <p:blipFill>
          <a:blip r:embed="rId2">
            <a:extLst/>
          </a:blip>
          <a:srcRect l="10196" t="26233" r="16297" b="19484"/>
          <a:stretch>
            <a:fillRect/>
          </a:stretch>
        </p:blipFill>
        <p:spPr>
          <a:xfrm>
            <a:off x="-66080" y="6890734"/>
            <a:ext cx="3050982" cy="3187194"/>
          </a:xfrm>
          <a:prstGeom prst="rect">
            <a:avLst/>
          </a:prstGeom>
          <a:ln w="12700">
            <a:miter lim="400000"/>
          </a:ln>
        </p:spPr>
      </p:pic>
      <p:pic>
        <p:nvPicPr>
          <p:cNvPr id="120" name="Image" descr="Image"/>
          <p:cNvPicPr>
            <a:picLocks noChangeAspect="1"/>
          </p:cNvPicPr>
          <p:nvPr/>
        </p:nvPicPr>
        <p:blipFill>
          <a:blip r:embed="rId3">
            <a:extLst/>
          </a:blip>
          <a:stretch>
            <a:fillRect/>
          </a:stretch>
        </p:blipFill>
        <p:spPr>
          <a:xfrm>
            <a:off x="612233" y="262098"/>
            <a:ext cx="11780334" cy="1365837"/>
          </a:xfrm>
          <a:prstGeom prst="rect">
            <a:avLst/>
          </a:prstGeom>
          <a:ln w="12700">
            <a:miter lim="400000"/>
          </a:ln>
        </p:spPr>
      </p:pic>
      <p:sp>
        <p:nvSpPr>
          <p:cNvPr id="121" name="Título"/>
          <p:cNvSpPr txBox="1"/>
          <p:nvPr/>
        </p:nvSpPr>
        <p:spPr>
          <a:xfrm>
            <a:off x="658154" y="3200938"/>
            <a:ext cx="11688492" cy="1243524"/>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b">
            <a:normAutofit fontScale="100000" lnSpcReduction="0"/>
          </a:bodyPr>
          <a:lstStyle>
            <a:lvl1pPr defTabSz="7610778">
              <a:lnSpc>
                <a:spcPct val="80000"/>
              </a:lnSpc>
              <a:defRPr b="0" spc="-110" sz="5500">
                <a:latin typeface="Arial Rounded MT Bold"/>
                <a:ea typeface="Arial Rounded MT Bold"/>
                <a:cs typeface="Arial Rounded MT Bold"/>
                <a:sym typeface="Arial Rounded MT Bold"/>
              </a:defRPr>
            </a:lvl1pPr>
          </a:lstStyle>
          <a:p>
            <a:pPr/>
            <a:r>
              <a:t> Título</a:t>
            </a:r>
          </a:p>
        </p:txBody>
      </p:sp>
      <p:sp>
        <p:nvSpPr>
          <p:cNvPr id="122" name="Autores e Filiações"/>
          <p:cNvSpPr txBox="1"/>
          <p:nvPr/>
        </p:nvSpPr>
        <p:spPr>
          <a:xfrm>
            <a:off x="658154" y="4674137"/>
            <a:ext cx="11688492" cy="1243525"/>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b">
            <a:normAutofit fontScale="100000" lnSpcReduction="0"/>
          </a:bodyPr>
          <a:lstStyle>
            <a:lvl1pPr algn="r" defTabSz="7610778">
              <a:lnSpc>
                <a:spcPct val="80000"/>
              </a:lnSpc>
              <a:defRPr b="0" i="1" spc="-70" sz="3500">
                <a:latin typeface="Avenir Light"/>
                <a:ea typeface="Avenir Light"/>
                <a:cs typeface="Avenir Light"/>
                <a:sym typeface="Avenir Light"/>
              </a:defRPr>
            </a:lvl1pPr>
          </a:lstStyle>
          <a:p>
            <a:pPr/>
            <a:r>
              <a:t> Autores e Filiações</a:t>
            </a:r>
          </a:p>
        </p:txBody>
      </p:sp>
      <p:pic>
        <p:nvPicPr>
          <p:cNvPr id="123" name="Image" descr="Image"/>
          <p:cNvPicPr>
            <a:picLocks noChangeAspect="1"/>
          </p:cNvPicPr>
          <p:nvPr/>
        </p:nvPicPr>
        <p:blipFill>
          <a:blip r:embed="rId4">
            <a:extLst/>
          </a:blip>
          <a:srcRect l="0" t="75818" r="0" b="4071"/>
          <a:stretch>
            <a:fillRect/>
          </a:stretch>
        </p:blipFill>
        <p:spPr>
          <a:xfrm>
            <a:off x="8722034" y="8821334"/>
            <a:ext cx="3894247" cy="1107838"/>
          </a:xfrm>
          <a:prstGeom prst="rect">
            <a:avLst/>
          </a:prstGeom>
          <a:ln w="12700">
            <a:miter lim="400000"/>
          </a:ln>
        </p:spPr>
      </p:pic>
      <p:pic>
        <p:nvPicPr>
          <p:cNvPr id="124" name="Image" descr="Image"/>
          <p:cNvPicPr>
            <a:picLocks noChangeAspect="1"/>
          </p:cNvPicPr>
          <p:nvPr/>
        </p:nvPicPr>
        <p:blipFill>
          <a:blip r:embed="rId4">
            <a:extLst/>
          </a:blip>
          <a:srcRect l="6608" t="18051" r="53295" b="36647"/>
          <a:stretch>
            <a:fillRect/>
          </a:stretch>
        </p:blipFill>
        <p:spPr>
          <a:xfrm>
            <a:off x="11905000" y="8009179"/>
            <a:ext cx="1119669" cy="178951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Image" descr="Image"/>
          <p:cNvPicPr>
            <a:picLocks noChangeAspect="1"/>
          </p:cNvPicPr>
          <p:nvPr/>
        </p:nvPicPr>
        <p:blipFill>
          <a:blip r:embed="rId2">
            <a:extLst/>
          </a:blip>
          <a:srcRect l="0" t="75818" r="0" b="4071"/>
          <a:stretch>
            <a:fillRect/>
          </a:stretch>
        </p:blipFill>
        <p:spPr>
          <a:xfrm>
            <a:off x="11069126" y="613362"/>
            <a:ext cx="1630614" cy="463879"/>
          </a:xfrm>
          <a:prstGeom prst="rect">
            <a:avLst/>
          </a:prstGeom>
          <a:ln w="12700">
            <a:miter lim="400000"/>
          </a:ln>
        </p:spPr>
      </p:pic>
      <p:sp>
        <p:nvSpPr>
          <p:cNvPr id="127" name="Corpo de texto…"/>
          <p:cNvSpPr txBox="1"/>
          <p:nvPr>
            <p:ph type="body" sz="half" idx="4294967295"/>
          </p:nvPr>
        </p:nvSpPr>
        <p:spPr>
          <a:xfrm>
            <a:off x="1078970" y="2520586"/>
            <a:ext cx="10846860" cy="2953478"/>
          </a:xfrm>
          <a:prstGeom prst="rect">
            <a:avLst/>
          </a:prstGeom>
        </p:spPr>
        <p:txBody>
          <a:bodyPr anchor="t"/>
          <a:lstStyle/>
          <a:p>
            <a:pPr marL="513953" indent="-513953">
              <a:spcBef>
                <a:spcPts val="0"/>
              </a:spcBef>
              <a:defRPr sz="2100">
                <a:latin typeface="Avenir Next Regular"/>
                <a:ea typeface="Avenir Next Regular"/>
                <a:cs typeface="Avenir Next Regular"/>
                <a:sym typeface="Avenir Next Regular"/>
              </a:defRPr>
            </a:pPr>
            <a:r>
              <a:t>Corpo de texto</a:t>
            </a:r>
          </a:p>
          <a:p>
            <a:pPr marL="513953" indent="-513953">
              <a:spcBef>
                <a:spcPts val="0"/>
              </a:spcBef>
              <a:defRPr sz="2100">
                <a:latin typeface="Avenir Next Regular"/>
                <a:ea typeface="Avenir Next Regular"/>
                <a:cs typeface="Avenir Next Regular"/>
                <a:sym typeface="Avenir Next Regular"/>
              </a:defRPr>
            </a:pPr>
            <a:r>
              <a:t>Corpo de texto</a:t>
            </a:r>
          </a:p>
          <a:p>
            <a:pPr marL="513953" indent="-513953">
              <a:spcBef>
                <a:spcPts val="0"/>
              </a:spcBef>
              <a:defRPr sz="2100">
                <a:latin typeface="Avenir Next Regular"/>
                <a:ea typeface="Avenir Next Regular"/>
                <a:cs typeface="Avenir Next Regular"/>
                <a:sym typeface="Avenir Next Regular"/>
              </a:defRPr>
            </a:pPr>
            <a:r>
              <a:t>Corpo de texto</a:t>
            </a:r>
          </a:p>
        </p:txBody>
      </p:sp>
      <p:sp>
        <p:nvSpPr>
          <p:cNvPr id="128" name="Slide Number"/>
          <p:cNvSpPr txBox="1"/>
          <p:nvPr>
            <p:ph type="sldNum" sz="quarter" idx="2"/>
          </p:nvPr>
        </p:nvSpPr>
        <p:spPr>
          <a:xfrm>
            <a:off x="12164737" y="8970077"/>
            <a:ext cx="276353" cy="482601"/>
          </a:xfrm>
          <a:prstGeom prst="rect">
            <a:avLst/>
          </a:prstGeom>
          <a:extLst>
            <a:ext uri="{C572A759-6A51-4108-AA02-DFA0A04FC94B}">
              <ma14:wrappingTextBoxFlag xmlns:ma14="http://schemas.microsoft.com/office/mac/drawingml/2011/main" val="1"/>
            </a:ext>
          </a:extLst>
        </p:spPr>
        <p:txBody>
          <a:bodyPr/>
          <a:lstStyle>
            <a:lvl1pPr>
              <a:defRPr sz="2200">
                <a:latin typeface="Avenir Next Regular"/>
                <a:ea typeface="Avenir Next Regular"/>
                <a:cs typeface="Avenir Next Regular"/>
                <a:sym typeface="Avenir Next Regular"/>
              </a:defRPr>
            </a:lvl1pPr>
          </a:lstStyle>
          <a:p>
            <a:pPr/>
            <a:fld id="{86CB4B4D-7CA3-9044-876B-883B54F8677D}" type="slidenum"/>
          </a:p>
        </p:txBody>
      </p:sp>
      <p:sp>
        <p:nvSpPr>
          <p:cNvPr id="129" name="Line"/>
          <p:cNvSpPr/>
          <p:nvPr/>
        </p:nvSpPr>
        <p:spPr>
          <a:xfrm flipV="1">
            <a:off x="11996424" y="8902349"/>
            <a:ext cx="1" cy="571851"/>
          </a:xfrm>
          <a:prstGeom prst="line">
            <a:avLst/>
          </a:prstGeom>
          <a:ln>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30" name="Image" descr="Image"/>
          <p:cNvPicPr>
            <a:picLocks noChangeAspect="1"/>
          </p:cNvPicPr>
          <p:nvPr/>
        </p:nvPicPr>
        <p:blipFill>
          <a:blip r:embed="rId3">
            <a:extLst/>
          </a:blip>
          <a:srcRect l="0" t="0" r="41751" b="0"/>
          <a:stretch>
            <a:fillRect/>
          </a:stretch>
        </p:blipFill>
        <p:spPr>
          <a:xfrm>
            <a:off x="320133" y="122398"/>
            <a:ext cx="3553543" cy="707329"/>
          </a:xfrm>
          <a:prstGeom prst="rect">
            <a:avLst/>
          </a:prstGeom>
          <a:ln w="12700">
            <a:miter lim="400000"/>
          </a:ln>
        </p:spPr>
      </p:pic>
      <p:pic>
        <p:nvPicPr>
          <p:cNvPr id="131" name="Image" descr="Image"/>
          <p:cNvPicPr>
            <a:picLocks noChangeAspect="1"/>
          </p:cNvPicPr>
          <p:nvPr/>
        </p:nvPicPr>
        <p:blipFill>
          <a:blip r:embed="rId3">
            <a:extLst/>
          </a:blip>
          <a:srcRect l="60581" t="15865" r="1626" b="45471"/>
          <a:stretch>
            <a:fillRect/>
          </a:stretch>
        </p:blipFill>
        <p:spPr>
          <a:xfrm>
            <a:off x="4116738" y="317661"/>
            <a:ext cx="2669895" cy="316692"/>
          </a:xfrm>
          <a:prstGeom prst="rect">
            <a:avLst/>
          </a:prstGeom>
          <a:ln w="12700">
            <a:miter lim="400000"/>
          </a:ln>
        </p:spPr>
      </p:pic>
      <p:pic>
        <p:nvPicPr>
          <p:cNvPr id="132" name="Image" descr="Image"/>
          <p:cNvPicPr>
            <a:picLocks noChangeAspect="1"/>
          </p:cNvPicPr>
          <p:nvPr/>
        </p:nvPicPr>
        <p:blipFill>
          <a:blip r:embed="rId3">
            <a:extLst/>
          </a:blip>
          <a:srcRect l="60587" t="51965" r="0" b="10402"/>
          <a:stretch>
            <a:fillRect/>
          </a:stretch>
        </p:blipFill>
        <p:spPr>
          <a:xfrm>
            <a:off x="6898733" y="344450"/>
            <a:ext cx="3294793" cy="364749"/>
          </a:xfrm>
          <a:prstGeom prst="rect">
            <a:avLst/>
          </a:prstGeom>
          <a:ln w="12700">
            <a:miter lim="400000"/>
          </a:ln>
        </p:spPr>
      </p:pic>
      <p:pic>
        <p:nvPicPr>
          <p:cNvPr id="133" name="Image" descr="Image"/>
          <p:cNvPicPr>
            <a:picLocks noChangeAspect="1"/>
          </p:cNvPicPr>
          <p:nvPr/>
        </p:nvPicPr>
        <p:blipFill>
          <a:blip r:embed="rId4">
            <a:extLst/>
          </a:blip>
          <a:srcRect l="10196" t="26233" r="16297" b="19484"/>
          <a:stretch>
            <a:fillRect/>
          </a:stretch>
        </p:blipFill>
        <p:spPr>
          <a:xfrm>
            <a:off x="10424119" y="1947"/>
            <a:ext cx="1053656" cy="1100696"/>
          </a:xfrm>
          <a:prstGeom prst="rect">
            <a:avLst/>
          </a:prstGeom>
          <a:ln w="12700">
            <a:miter lim="400000"/>
          </a:ln>
        </p:spPr>
      </p:pic>
      <p:pic>
        <p:nvPicPr>
          <p:cNvPr id="134" name="Image" descr="Image"/>
          <p:cNvPicPr>
            <a:picLocks noChangeAspect="1"/>
          </p:cNvPicPr>
          <p:nvPr/>
        </p:nvPicPr>
        <p:blipFill>
          <a:blip r:embed="rId2">
            <a:extLst/>
          </a:blip>
          <a:srcRect l="6608" t="18051" r="53295" b="36647"/>
          <a:stretch>
            <a:fillRect/>
          </a:stretch>
        </p:blipFill>
        <p:spPr>
          <a:xfrm>
            <a:off x="12517865" y="152759"/>
            <a:ext cx="547419" cy="874915"/>
          </a:xfrm>
          <a:prstGeom prst="rect">
            <a:avLst/>
          </a:prstGeom>
          <a:ln w="12700">
            <a:miter lim="400000"/>
          </a:ln>
        </p:spPr>
      </p:pic>
      <p:pic>
        <p:nvPicPr>
          <p:cNvPr id="135" name="Line Line" descr="Line Line"/>
          <p:cNvPicPr>
            <a:picLocks noChangeAspect="0"/>
          </p:cNvPicPr>
          <p:nvPr/>
        </p:nvPicPr>
        <p:blipFill>
          <a:blip r:embed="rId5">
            <a:extLst/>
          </a:blip>
          <a:stretch>
            <a:fillRect/>
          </a:stretch>
        </p:blipFill>
        <p:spPr>
          <a:xfrm>
            <a:off x="-51694" y="978247"/>
            <a:ext cx="13108187" cy="101601"/>
          </a:xfrm>
          <a:prstGeom prst="rect">
            <a:avLst/>
          </a:prstGeom>
        </p:spPr>
      </p:pic>
      <p:sp>
        <p:nvSpPr>
          <p:cNvPr id="137" name="Título"/>
          <p:cNvSpPr txBox="1"/>
          <p:nvPr/>
        </p:nvSpPr>
        <p:spPr>
          <a:xfrm>
            <a:off x="658154" y="1348916"/>
            <a:ext cx="11688492" cy="925236"/>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b">
            <a:normAutofit fontScale="100000" lnSpcReduction="0"/>
          </a:bodyPr>
          <a:lstStyle>
            <a:lvl1pPr algn="l" defTabSz="7610778">
              <a:lnSpc>
                <a:spcPct val="80000"/>
              </a:lnSpc>
              <a:defRPr b="0" spc="-94" sz="4700">
                <a:latin typeface="Arial Rounded MT Bold"/>
                <a:ea typeface="Arial Rounded MT Bold"/>
                <a:cs typeface="Arial Rounded MT Bold"/>
                <a:sym typeface="Arial Rounded MT Bold"/>
              </a:defRPr>
            </a:lvl1pPr>
          </a:lstStyle>
          <a:p>
            <a:pPr/>
            <a:r>
              <a:t>Título</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lide Number"/>
          <p:cNvSpPr txBox="1"/>
          <p:nvPr>
            <p:ph type="sldNum" sz="quarter" idx="2"/>
          </p:nvPr>
        </p:nvSpPr>
        <p:spPr>
          <a:xfrm>
            <a:off x="12164737" y="8970077"/>
            <a:ext cx="276353" cy="482601"/>
          </a:xfrm>
          <a:prstGeom prst="rect">
            <a:avLst/>
          </a:prstGeom>
          <a:extLst>
            <a:ext uri="{C572A759-6A51-4108-AA02-DFA0A04FC94B}">
              <ma14:wrappingTextBoxFlag xmlns:ma14="http://schemas.microsoft.com/office/mac/drawingml/2011/main" val="1"/>
            </a:ext>
          </a:extLst>
        </p:spPr>
        <p:txBody>
          <a:bodyPr/>
          <a:lstStyle>
            <a:lvl1pPr>
              <a:defRPr sz="2200">
                <a:latin typeface="Avenir Next Regular"/>
                <a:ea typeface="Avenir Next Regular"/>
                <a:cs typeface="Avenir Next Regular"/>
                <a:sym typeface="Avenir Next Regular"/>
              </a:defRPr>
            </a:lvl1pPr>
          </a:lstStyle>
          <a:p>
            <a:pPr/>
            <a:fld id="{86CB4B4D-7CA3-9044-876B-883B54F8677D}" type="slidenum"/>
          </a:p>
        </p:txBody>
      </p:sp>
      <p:sp>
        <p:nvSpPr>
          <p:cNvPr id="140" name="Line"/>
          <p:cNvSpPr/>
          <p:nvPr/>
        </p:nvSpPr>
        <p:spPr>
          <a:xfrm flipV="1">
            <a:off x="11996424" y="8902349"/>
            <a:ext cx="1" cy="571851"/>
          </a:xfrm>
          <a:prstGeom prst="line">
            <a:avLst/>
          </a:prstGeom>
          <a:ln>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41" name="fullsizeoutput_5c4.jpeg" descr="fullsizeoutput_5c4.jpeg"/>
          <p:cNvPicPr>
            <a:picLocks noChangeAspect="1"/>
          </p:cNvPicPr>
          <p:nvPr/>
        </p:nvPicPr>
        <p:blipFill>
          <a:blip r:embed="rId2">
            <a:extLst/>
          </a:blip>
          <a:srcRect l="0" t="4589" r="0" b="4589"/>
          <a:stretch>
            <a:fillRect/>
          </a:stretch>
        </p:blipFill>
        <p:spPr>
          <a:xfrm>
            <a:off x="3049984" y="2168347"/>
            <a:ext cx="6904913" cy="4180709"/>
          </a:xfrm>
          <a:prstGeom prst="rect">
            <a:avLst/>
          </a:prstGeom>
          <a:ln w="12700">
            <a:miter lim="400000"/>
          </a:ln>
        </p:spPr>
      </p:pic>
      <p:pic>
        <p:nvPicPr>
          <p:cNvPr id="142" name="Image" descr="Image"/>
          <p:cNvPicPr>
            <a:picLocks noChangeAspect="1"/>
          </p:cNvPicPr>
          <p:nvPr/>
        </p:nvPicPr>
        <p:blipFill>
          <a:blip r:embed="rId3">
            <a:extLst/>
          </a:blip>
          <a:srcRect l="0" t="75818" r="0" b="4071"/>
          <a:stretch>
            <a:fillRect/>
          </a:stretch>
        </p:blipFill>
        <p:spPr>
          <a:xfrm>
            <a:off x="11069126" y="613362"/>
            <a:ext cx="1630614" cy="463879"/>
          </a:xfrm>
          <a:prstGeom prst="rect">
            <a:avLst/>
          </a:prstGeom>
          <a:ln w="12700">
            <a:miter lim="400000"/>
          </a:ln>
        </p:spPr>
      </p:pic>
      <p:pic>
        <p:nvPicPr>
          <p:cNvPr id="143" name="Image" descr="Image"/>
          <p:cNvPicPr>
            <a:picLocks noChangeAspect="1"/>
          </p:cNvPicPr>
          <p:nvPr/>
        </p:nvPicPr>
        <p:blipFill>
          <a:blip r:embed="rId4">
            <a:extLst/>
          </a:blip>
          <a:srcRect l="0" t="0" r="41751" b="0"/>
          <a:stretch>
            <a:fillRect/>
          </a:stretch>
        </p:blipFill>
        <p:spPr>
          <a:xfrm>
            <a:off x="320133" y="122398"/>
            <a:ext cx="3553543" cy="707329"/>
          </a:xfrm>
          <a:prstGeom prst="rect">
            <a:avLst/>
          </a:prstGeom>
          <a:ln w="12700">
            <a:miter lim="400000"/>
          </a:ln>
        </p:spPr>
      </p:pic>
      <p:pic>
        <p:nvPicPr>
          <p:cNvPr id="144" name="Image" descr="Image"/>
          <p:cNvPicPr>
            <a:picLocks noChangeAspect="1"/>
          </p:cNvPicPr>
          <p:nvPr/>
        </p:nvPicPr>
        <p:blipFill>
          <a:blip r:embed="rId4">
            <a:extLst/>
          </a:blip>
          <a:srcRect l="60581" t="15865" r="1626" b="45471"/>
          <a:stretch>
            <a:fillRect/>
          </a:stretch>
        </p:blipFill>
        <p:spPr>
          <a:xfrm>
            <a:off x="4116738" y="317661"/>
            <a:ext cx="2669895" cy="316692"/>
          </a:xfrm>
          <a:prstGeom prst="rect">
            <a:avLst/>
          </a:prstGeom>
          <a:ln w="12700">
            <a:miter lim="400000"/>
          </a:ln>
        </p:spPr>
      </p:pic>
      <p:pic>
        <p:nvPicPr>
          <p:cNvPr id="145" name="Image" descr="Image"/>
          <p:cNvPicPr>
            <a:picLocks noChangeAspect="1"/>
          </p:cNvPicPr>
          <p:nvPr/>
        </p:nvPicPr>
        <p:blipFill>
          <a:blip r:embed="rId4">
            <a:extLst/>
          </a:blip>
          <a:srcRect l="60587" t="51965" r="0" b="10402"/>
          <a:stretch>
            <a:fillRect/>
          </a:stretch>
        </p:blipFill>
        <p:spPr>
          <a:xfrm>
            <a:off x="6898733" y="344450"/>
            <a:ext cx="3294793" cy="364749"/>
          </a:xfrm>
          <a:prstGeom prst="rect">
            <a:avLst/>
          </a:prstGeom>
          <a:ln w="12700">
            <a:miter lim="400000"/>
          </a:ln>
        </p:spPr>
      </p:pic>
      <p:pic>
        <p:nvPicPr>
          <p:cNvPr id="146" name="Image" descr="Image"/>
          <p:cNvPicPr>
            <a:picLocks noChangeAspect="1"/>
          </p:cNvPicPr>
          <p:nvPr/>
        </p:nvPicPr>
        <p:blipFill>
          <a:blip r:embed="rId5">
            <a:extLst/>
          </a:blip>
          <a:srcRect l="10196" t="26233" r="16297" b="19484"/>
          <a:stretch>
            <a:fillRect/>
          </a:stretch>
        </p:blipFill>
        <p:spPr>
          <a:xfrm>
            <a:off x="10424119" y="1947"/>
            <a:ext cx="1053656" cy="1100696"/>
          </a:xfrm>
          <a:prstGeom prst="rect">
            <a:avLst/>
          </a:prstGeom>
          <a:ln w="12700">
            <a:miter lim="400000"/>
          </a:ln>
        </p:spPr>
      </p:pic>
      <p:pic>
        <p:nvPicPr>
          <p:cNvPr id="147" name="Image" descr="Image"/>
          <p:cNvPicPr>
            <a:picLocks noChangeAspect="1"/>
          </p:cNvPicPr>
          <p:nvPr/>
        </p:nvPicPr>
        <p:blipFill>
          <a:blip r:embed="rId3">
            <a:extLst/>
          </a:blip>
          <a:srcRect l="6608" t="18051" r="53295" b="36647"/>
          <a:stretch>
            <a:fillRect/>
          </a:stretch>
        </p:blipFill>
        <p:spPr>
          <a:xfrm>
            <a:off x="12517865" y="152759"/>
            <a:ext cx="547419" cy="874915"/>
          </a:xfrm>
          <a:prstGeom prst="rect">
            <a:avLst/>
          </a:prstGeom>
          <a:ln w="12700">
            <a:miter lim="400000"/>
          </a:ln>
        </p:spPr>
      </p:pic>
      <p:pic>
        <p:nvPicPr>
          <p:cNvPr id="148" name="Line Line" descr="Line Line"/>
          <p:cNvPicPr>
            <a:picLocks noChangeAspect="0"/>
          </p:cNvPicPr>
          <p:nvPr/>
        </p:nvPicPr>
        <p:blipFill>
          <a:blip r:embed="rId6">
            <a:extLst/>
          </a:blip>
          <a:stretch>
            <a:fillRect/>
          </a:stretch>
        </p:blipFill>
        <p:spPr>
          <a:xfrm>
            <a:off x="-51694" y="978247"/>
            <a:ext cx="13108187" cy="101601"/>
          </a:xfrm>
          <a:prstGeom prst="rect">
            <a:avLst/>
          </a:prstGeom>
        </p:spPr>
      </p:pic>
      <p:sp>
        <p:nvSpPr>
          <p:cNvPr id="150" name="Título"/>
          <p:cNvSpPr txBox="1"/>
          <p:nvPr/>
        </p:nvSpPr>
        <p:spPr>
          <a:xfrm>
            <a:off x="658154" y="6649004"/>
            <a:ext cx="11688492" cy="925236"/>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b">
            <a:normAutofit fontScale="100000" lnSpcReduction="0"/>
          </a:bodyPr>
          <a:lstStyle>
            <a:lvl1pPr defTabSz="7610778">
              <a:lnSpc>
                <a:spcPct val="80000"/>
              </a:lnSpc>
              <a:defRPr b="0" spc="-94" sz="4700">
                <a:latin typeface="Arial Rounded MT Bold"/>
                <a:ea typeface="Arial Rounded MT Bold"/>
                <a:cs typeface="Arial Rounded MT Bold"/>
                <a:sym typeface="Arial Rounded MT Bold"/>
              </a:defRPr>
            </a:lvl1pPr>
          </a:lstStyle>
          <a:p>
            <a:pPr/>
            <a:r>
              <a:t>Título</a:t>
            </a:r>
          </a:p>
        </p:txBody>
      </p:sp>
      <p:sp>
        <p:nvSpPr>
          <p:cNvPr id="151" name="Subtítulo"/>
          <p:cNvSpPr txBox="1"/>
          <p:nvPr/>
        </p:nvSpPr>
        <p:spPr>
          <a:xfrm>
            <a:off x="658154" y="7347504"/>
            <a:ext cx="11688492" cy="925236"/>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b">
            <a:normAutofit fontScale="100000" lnSpcReduction="0"/>
          </a:bodyPr>
          <a:lstStyle>
            <a:lvl1pPr defTabSz="7610778">
              <a:lnSpc>
                <a:spcPct val="80000"/>
              </a:lnSpc>
              <a:defRPr b="0" spc="-72" sz="3600">
                <a:latin typeface="Avenir Book"/>
                <a:ea typeface="Avenir Book"/>
                <a:cs typeface="Avenir Book"/>
                <a:sym typeface="Avenir Book"/>
              </a:defRPr>
            </a:lvl1pPr>
          </a:lstStyle>
          <a:p>
            <a:pPr/>
            <a:r>
              <a:t>Subtítulo</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Line"/>
          <p:cNvSpPr/>
          <p:nvPr/>
        </p:nvSpPr>
        <p:spPr>
          <a:xfrm flipV="1">
            <a:off x="11996424" y="8902349"/>
            <a:ext cx="1" cy="571851"/>
          </a:xfrm>
          <a:prstGeom prst="line">
            <a:avLst/>
          </a:prstGeom>
          <a:ln>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4" name="Text"/>
          <p:cNvSpPr txBox="1"/>
          <p:nvPr/>
        </p:nvSpPr>
        <p:spPr>
          <a:xfrm>
            <a:off x="12164737" y="8970077"/>
            <a:ext cx="276353"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0" sz="2200">
                <a:latin typeface="Avenir Next Regular"/>
                <a:ea typeface="Avenir Next Regular"/>
                <a:cs typeface="Avenir Next Regular"/>
                <a:sym typeface="Avenir Next Regular"/>
              </a:defRPr>
            </a:lvl1pPr>
          </a:lstStyle>
          <a:p>
            <a:pPr/>
            <a:fld id="{86CB4B4D-7CA3-9044-876B-883B54F8677D}" type="slidenum"/>
          </a:p>
        </p:txBody>
      </p:sp>
      <p:sp>
        <p:nvSpPr>
          <p:cNvPr id="155" name="Corpo de texto, Corpo de texto, Corpo de texto, Corpo de texto,Corpo de texto, Corpo de texto, Corpo de texto, Corpo de texto, Corpo de texto, Corpo de texto, Corpo de texto, Corpo de texto, Corpo de texto, Corpo de texto, Corpo de texto, Corpo de texto,"/>
          <p:cNvSpPr txBox="1"/>
          <p:nvPr>
            <p:ph type="body" sz="half" idx="4294967295"/>
          </p:nvPr>
        </p:nvSpPr>
        <p:spPr>
          <a:xfrm>
            <a:off x="1138766" y="3238727"/>
            <a:ext cx="11099801" cy="4166064"/>
          </a:xfrm>
          <a:prstGeom prst="rect">
            <a:avLst/>
          </a:prstGeom>
        </p:spPr>
        <p:txBody>
          <a:bodyPr anchor="t"/>
          <a:lstStyle>
            <a:lvl1pPr marL="0" indent="0" algn="just">
              <a:buSzTx/>
              <a:buNone/>
              <a:defRPr sz="2100">
                <a:latin typeface="Avenir Next Regular"/>
                <a:ea typeface="Avenir Next Regular"/>
                <a:cs typeface="Avenir Next Regular"/>
                <a:sym typeface="Avenir Next Regular"/>
              </a:defRPr>
            </a:lvl1pPr>
          </a:lstStyle>
          <a:p>
            <a:pPr/>
            <a:r>
              <a:t>Corpo de texto, Corpo de texto, Corpo de texto, Corpo de texto,Corpo de texto, Corpo de texto, Corpo de texto, Corpo de texto, Corpo de texto, Corpo de texto, Corpo de texto, Corpo de texto, Corpo de texto, Corpo de texto, Corpo de texto, Corpo de texto, Corpo de texto, Corpo de texto</a:t>
            </a:r>
          </a:p>
        </p:txBody>
      </p:sp>
      <p:sp>
        <p:nvSpPr>
          <p:cNvPr id="156" name="Título"/>
          <p:cNvSpPr txBox="1"/>
          <p:nvPr/>
        </p:nvSpPr>
        <p:spPr>
          <a:xfrm>
            <a:off x="658154" y="1882316"/>
            <a:ext cx="11688492" cy="925236"/>
          </a:xfrm>
          <a:prstGeom prst="rect">
            <a:avLst/>
          </a:prstGeom>
          <a:ln w="12700">
            <a:miter lim="400000"/>
          </a:ln>
          <a:extLst>
            <a:ext uri="{C572A759-6A51-4108-AA02-DFA0A04FC94B}">
              <ma14:wrappingTextBoxFlag xmlns:ma14="http://schemas.microsoft.com/office/mac/drawingml/2011/main" val="1"/>
            </a:ext>
          </a:extLst>
        </p:spPr>
        <p:txBody>
          <a:bodyPr lIns="63026" tIns="63026" rIns="63026" bIns="63026" anchor="b">
            <a:normAutofit fontScale="100000" lnSpcReduction="0"/>
          </a:bodyPr>
          <a:lstStyle>
            <a:lvl1pPr algn="l" defTabSz="7610778">
              <a:lnSpc>
                <a:spcPct val="80000"/>
              </a:lnSpc>
              <a:defRPr b="0" spc="-94" sz="4700">
                <a:latin typeface="Arial Rounded MT Bold"/>
                <a:ea typeface="Arial Rounded MT Bold"/>
                <a:cs typeface="Arial Rounded MT Bold"/>
                <a:sym typeface="Arial Rounded MT Bold"/>
              </a:defRPr>
            </a:lvl1pPr>
          </a:lstStyle>
          <a:p>
            <a:pPr/>
            <a:r>
              <a:t>Título</a:t>
            </a:r>
          </a:p>
        </p:txBody>
      </p:sp>
      <p:pic>
        <p:nvPicPr>
          <p:cNvPr id="157" name="Image" descr="Image"/>
          <p:cNvPicPr>
            <a:picLocks noChangeAspect="1"/>
          </p:cNvPicPr>
          <p:nvPr/>
        </p:nvPicPr>
        <p:blipFill>
          <a:blip r:embed="rId2">
            <a:extLst/>
          </a:blip>
          <a:srcRect l="0" t="75818" r="0" b="4071"/>
          <a:stretch>
            <a:fillRect/>
          </a:stretch>
        </p:blipFill>
        <p:spPr>
          <a:xfrm>
            <a:off x="11069126" y="613362"/>
            <a:ext cx="1630614" cy="463879"/>
          </a:xfrm>
          <a:prstGeom prst="rect">
            <a:avLst/>
          </a:prstGeom>
          <a:ln w="12700">
            <a:miter lim="400000"/>
          </a:ln>
        </p:spPr>
      </p:pic>
      <p:pic>
        <p:nvPicPr>
          <p:cNvPr id="158" name="Image" descr="Image"/>
          <p:cNvPicPr>
            <a:picLocks noChangeAspect="1"/>
          </p:cNvPicPr>
          <p:nvPr/>
        </p:nvPicPr>
        <p:blipFill>
          <a:blip r:embed="rId3">
            <a:extLst/>
          </a:blip>
          <a:srcRect l="0" t="0" r="41751" b="0"/>
          <a:stretch>
            <a:fillRect/>
          </a:stretch>
        </p:blipFill>
        <p:spPr>
          <a:xfrm>
            <a:off x="320133" y="122398"/>
            <a:ext cx="3553543" cy="707329"/>
          </a:xfrm>
          <a:prstGeom prst="rect">
            <a:avLst/>
          </a:prstGeom>
          <a:ln w="12700">
            <a:miter lim="400000"/>
          </a:ln>
        </p:spPr>
      </p:pic>
      <p:pic>
        <p:nvPicPr>
          <p:cNvPr id="159" name="Image" descr="Image"/>
          <p:cNvPicPr>
            <a:picLocks noChangeAspect="1"/>
          </p:cNvPicPr>
          <p:nvPr/>
        </p:nvPicPr>
        <p:blipFill>
          <a:blip r:embed="rId3">
            <a:extLst/>
          </a:blip>
          <a:srcRect l="60581" t="15865" r="1626" b="45471"/>
          <a:stretch>
            <a:fillRect/>
          </a:stretch>
        </p:blipFill>
        <p:spPr>
          <a:xfrm>
            <a:off x="4116738" y="317661"/>
            <a:ext cx="2669895" cy="316692"/>
          </a:xfrm>
          <a:prstGeom prst="rect">
            <a:avLst/>
          </a:prstGeom>
          <a:ln w="12700">
            <a:miter lim="400000"/>
          </a:ln>
        </p:spPr>
      </p:pic>
      <p:pic>
        <p:nvPicPr>
          <p:cNvPr id="160" name="Image" descr="Image"/>
          <p:cNvPicPr>
            <a:picLocks noChangeAspect="1"/>
          </p:cNvPicPr>
          <p:nvPr/>
        </p:nvPicPr>
        <p:blipFill>
          <a:blip r:embed="rId3">
            <a:extLst/>
          </a:blip>
          <a:srcRect l="60587" t="51965" r="0" b="10402"/>
          <a:stretch>
            <a:fillRect/>
          </a:stretch>
        </p:blipFill>
        <p:spPr>
          <a:xfrm>
            <a:off x="6898733" y="344450"/>
            <a:ext cx="3294793" cy="364749"/>
          </a:xfrm>
          <a:prstGeom prst="rect">
            <a:avLst/>
          </a:prstGeom>
          <a:ln w="12700">
            <a:miter lim="400000"/>
          </a:ln>
        </p:spPr>
      </p:pic>
      <p:pic>
        <p:nvPicPr>
          <p:cNvPr id="161" name="Image" descr="Image"/>
          <p:cNvPicPr>
            <a:picLocks noChangeAspect="1"/>
          </p:cNvPicPr>
          <p:nvPr/>
        </p:nvPicPr>
        <p:blipFill>
          <a:blip r:embed="rId4">
            <a:extLst/>
          </a:blip>
          <a:srcRect l="10196" t="26233" r="16297" b="19484"/>
          <a:stretch>
            <a:fillRect/>
          </a:stretch>
        </p:blipFill>
        <p:spPr>
          <a:xfrm>
            <a:off x="10424119" y="1947"/>
            <a:ext cx="1053656" cy="1100696"/>
          </a:xfrm>
          <a:prstGeom prst="rect">
            <a:avLst/>
          </a:prstGeom>
          <a:ln w="12700">
            <a:miter lim="400000"/>
          </a:ln>
        </p:spPr>
      </p:pic>
      <p:pic>
        <p:nvPicPr>
          <p:cNvPr id="162" name="Image" descr="Image"/>
          <p:cNvPicPr>
            <a:picLocks noChangeAspect="1"/>
          </p:cNvPicPr>
          <p:nvPr/>
        </p:nvPicPr>
        <p:blipFill>
          <a:blip r:embed="rId2">
            <a:extLst/>
          </a:blip>
          <a:srcRect l="6608" t="18051" r="53295" b="36647"/>
          <a:stretch>
            <a:fillRect/>
          </a:stretch>
        </p:blipFill>
        <p:spPr>
          <a:xfrm>
            <a:off x="12517865" y="152759"/>
            <a:ext cx="547419" cy="874915"/>
          </a:xfrm>
          <a:prstGeom prst="rect">
            <a:avLst/>
          </a:prstGeom>
          <a:ln w="12700">
            <a:miter lim="400000"/>
          </a:ln>
        </p:spPr>
      </p:pic>
      <p:pic>
        <p:nvPicPr>
          <p:cNvPr id="163" name="Line Line" descr="Line Line"/>
          <p:cNvPicPr>
            <a:picLocks noChangeAspect="0"/>
          </p:cNvPicPr>
          <p:nvPr/>
        </p:nvPicPr>
        <p:blipFill>
          <a:blip r:embed="rId5">
            <a:extLst/>
          </a:blip>
          <a:stretch>
            <a:fillRect/>
          </a:stretch>
        </p:blipFill>
        <p:spPr>
          <a:xfrm>
            <a:off x="-51694" y="978247"/>
            <a:ext cx="13108187" cy="101601"/>
          </a:xfrm>
          <a:prstGeom prst="rect">
            <a:avLst/>
          </a:prstGeom>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Line"/>
          <p:cNvSpPr/>
          <p:nvPr/>
        </p:nvSpPr>
        <p:spPr>
          <a:xfrm flipV="1">
            <a:off x="11996424" y="8902349"/>
            <a:ext cx="1" cy="571851"/>
          </a:xfrm>
          <a:prstGeom prst="line">
            <a:avLst/>
          </a:prstGeom>
          <a:ln>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7" name="Text"/>
          <p:cNvSpPr txBox="1"/>
          <p:nvPr/>
        </p:nvSpPr>
        <p:spPr>
          <a:xfrm>
            <a:off x="12164737" y="8970077"/>
            <a:ext cx="276353"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0" sz="2200">
                <a:latin typeface="Avenir Next Regular"/>
                <a:ea typeface="Avenir Next Regular"/>
                <a:cs typeface="Avenir Next Regular"/>
                <a:sym typeface="Avenir Next Regular"/>
              </a:defRPr>
            </a:lvl1pPr>
          </a:lstStyle>
          <a:p>
            <a:pPr/>
            <a:fld id="{86CB4B4D-7CA3-9044-876B-883B54F8677D}" type="slidenum"/>
          </a:p>
        </p:txBody>
      </p:sp>
      <p:pic>
        <p:nvPicPr>
          <p:cNvPr id="168" name="jonas-jacobsson-411044-unsplash.jpeg" descr="jonas-jacobsson-411044-unsplash.jpeg"/>
          <p:cNvPicPr>
            <a:picLocks noChangeAspect="1"/>
          </p:cNvPicPr>
          <p:nvPr/>
        </p:nvPicPr>
        <p:blipFill>
          <a:blip r:embed="rId2">
            <a:extLst/>
          </a:blip>
          <a:srcRect l="2866" t="0" r="2866" b="0"/>
          <a:stretch>
            <a:fillRect/>
          </a:stretch>
        </p:blipFill>
        <p:spPr>
          <a:xfrm>
            <a:off x="6600824" y="5195287"/>
            <a:ext cx="4730820" cy="3345366"/>
          </a:xfrm>
          <a:prstGeom prst="rect">
            <a:avLst/>
          </a:prstGeom>
          <a:ln w="12700">
            <a:miter lim="400000"/>
          </a:ln>
        </p:spPr>
      </p:pic>
      <p:pic>
        <p:nvPicPr>
          <p:cNvPr id="169" name="fullsizeoutput_5c5.jpeg" descr="fullsizeoutput_5c5.jpeg"/>
          <p:cNvPicPr>
            <a:picLocks noChangeAspect="1"/>
          </p:cNvPicPr>
          <p:nvPr/>
        </p:nvPicPr>
        <p:blipFill>
          <a:blip r:embed="rId3">
            <a:extLst/>
          </a:blip>
          <a:srcRect l="13393" t="0" r="13393" b="0"/>
          <a:stretch>
            <a:fillRect/>
          </a:stretch>
        </p:blipFill>
        <p:spPr>
          <a:xfrm>
            <a:off x="6600810" y="1593160"/>
            <a:ext cx="4730518" cy="3345152"/>
          </a:xfrm>
          <a:prstGeom prst="rect">
            <a:avLst/>
          </a:prstGeom>
          <a:ln w="12700">
            <a:miter lim="400000"/>
          </a:ln>
        </p:spPr>
      </p:pic>
      <p:pic>
        <p:nvPicPr>
          <p:cNvPr id="170" name="fullsizeoutput_5c4.jpeg" descr="fullsizeoutput_5c4.jpeg"/>
          <p:cNvPicPr>
            <a:picLocks noChangeAspect="1"/>
          </p:cNvPicPr>
          <p:nvPr/>
        </p:nvPicPr>
        <p:blipFill>
          <a:blip r:embed="rId4">
            <a:extLst/>
          </a:blip>
          <a:srcRect l="27707" t="0" r="27707" b="0"/>
          <a:stretch>
            <a:fillRect/>
          </a:stretch>
        </p:blipFill>
        <p:spPr>
          <a:xfrm>
            <a:off x="1673225" y="1571774"/>
            <a:ext cx="4674900" cy="6990089"/>
          </a:xfrm>
          <a:prstGeom prst="rect">
            <a:avLst/>
          </a:prstGeom>
          <a:ln w="12700">
            <a:miter lim="400000"/>
          </a:ln>
        </p:spPr>
      </p:pic>
      <p:pic>
        <p:nvPicPr>
          <p:cNvPr id="171" name="Image" descr="Image"/>
          <p:cNvPicPr>
            <a:picLocks noChangeAspect="1"/>
          </p:cNvPicPr>
          <p:nvPr/>
        </p:nvPicPr>
        <p:blipFill>
          <a:blip r:embed="rId5">
            <a:extLst/>
          </a:blip>
          <a:srcRect l="0" t="75818" r="0" b="4071"/>
          <a:stretch>
            <a:fillRect/>
          </a:stretch>
        </p:blipFill>
        <p:spPr>
          <a:xfrm>
            <a:off x="11069126" y="613362"/>
            <a:ext cx="1630614" cy="463879"/>
          </a:xfrm>
          <a:prstGeom prst="rect">
            <a:avLst/>
          </a:prstGeom>
          <a:ln w="12700">
            <a:miter lim="400000"/>
          </a:ln>
        </p:spPr>
      </p:pic>
      <p:pic>
        <p:nvPicPr>
          <p:cNvPr id="172" name="Image" descr="Image"/>
          <p:cNvPicPr>
            <a:picLocks noChangeAspect="1"/>
          </p:cNvPicPr>
          <p:nvPr/>
        </p:nvPicPr>
        <p:blipFill>
          <a:blip r:embed="rId6">
            <a:extLst/>
          </a:blip>
          <a:srcRect l="0" t="0" r="41751" b="0"/>
          <a:stretch>
            <a:fillRect/>
          </a:stretch>
        </p:blipFill>
        <p:spPr>
          <a:xfrm>
            <a:off x="320133" y="122398"/>
            <a:ext cx="3553543" cy="707329"/>
          </a:xfrm>
          <a:prstGeom prst="rect">
            <a:avLst/>
          </a:prstGeom>
          <a:ln w="12700">
            <a:miter lim="400000"/>
          </a:ln>
        </p:spPr>
      </p:pic>
      <p:pic>
        <p:nvPicPr>
          <p:cNvPr id="173" name="Image" descr="Image"/>
          <p:cNvPicPr>
            <a:picLocks noChangeAspect="1"/>
          </p:cNvPicPr>
          <p:nvPr/>
        </p:nvPicPr>
        <p:blipFill>
          <a:blip r:embed="rId6">
            <a:extLst/>
          </a:blip>
          <a:srcRect l="60581" t="15865" r="1626" b="45471"/>
          <a:stretch>
            <a:fillRect/>
          </a:stretch>
        </p:blipFill>
        <p:spPr>
          <a:xfrm>
            <a:off x="4116738" y="317661"/>
            <a:ext cx="2669895" cy="316692"/>
          </a:xfrm>
          <a:prstGeom prst="rect">
            <a:avLst/>
          </a:prstGeom>
          <a:ln w="12700">
            <a:miter lim="400000"/>
          </a:ln>
        </p:spPr>
      </p:pic>
      <p:pic>
        <p:nvPicPr>
          <p:cNvPr id="174" name="Image" descr="Image"/>
          <p:cNvPicPr>
            <a:picLocks noChangeAspect="1"/>
          </p:cNvPicPr>
          <p:nvPr/>
        </p:nvPicPr>
        <p:blipFill>
          <a:blip r:embed="rId6">
            <a:extLst/>
          </a:blip>
          <a:srcRect l="60587" t="51965" r="0" b="10402"/>
          <a:stretch>
            <a:fillRect/>
          </a:stretch>
        </p:blipFill>
        <p:spPr>
          <a:xfrm>
            <a:off x="6898733" y="344450"/>
            <a:ext cx="3294793" cy="364749"/>
          </a:xfrm>
          <a:prstGeom prst="rect">
            <a:avLst/>
          </a:prstGeom>
          <a:ln w="12700">
            <a:miter lim="400000"/>
          </a:ln>
        </p:spPr>
      </p:pic>
      <p:pic>
        <p:nvPicPr>
          <p:cNvPr id="175" name="Image" descr="Image"/>
          <p:cNvPicPr>
            <a:picLocks noChangeAspect="1"/>
          </p:cNvPicPr>
          <p:nvPr/>
        </p:nvPicPr>
        <p:blipFill>
          <a:blip r:embed="rId7">
            <a:extLst/>
          </a:blip>
          <a:srcRect l="10196" t="26233" r="16297" b="19484"/>
          <a:stretch>
            <a:fillRect/>
          </a:stretch>
        </p:blipFill>
        <p:spPr>
          <a:xfrm>
            <a:off x="10424119" y="1947"/>
            <a:ext cx="1053656" cy="1100696"/>
          </a:xfrm>
          <a:prstGeom prst="rect">
            <a:avLst/>
          </a:prstGeom>
          <a:ln w="12700">
            <a:miter lim="400000"/>
          </a:ln>
        </p:spPr>
      </p:pic>
      <p:pic>
        <p:nvPicPr>
          <p:cNvPr id="176" name="Image" descr="Image"/>
          <p:cNvPicPr>
            <a:picLocks noChangeAspect="1"/>
          </p:cNvPicPr>
          <p:nvPr/>
        </p:nvPicPr>
        <p:blipFill>
          <a:blip r:embed="rId5">
            <a:extLst/>
          </a:blip>
          <a:srcRect l="6608" t="18051" r="53295" b="36647"/>
          <a:stretch>
            <a:fillRect/>
          </a:stretch>
        </p:blipFill>
        <p:spPr>
          <a:xfrm>
            <a:off x="12517865" y="152759"/>
            <a:ext cx="547419" cy="874915"/>
          </a:xfrm>
          <a:prstGeom prst="rect">
            <a:avLst/>
          </a:prstGeom>
          <a:ln w="12700">
            <a:miter lim="400000"/>
          </a:ln>
        </p:spPr>
      </p:pic>
      <p:pic>
        <p:nvPicPr>
          <p:cNvPr id="177" name="Line Line" descr="Line Line"/>
          <p:cNvPicPr>
            <a:picLocks noChangeAspect="0"/>
          </p:cNvPicPr>
          <p:nvPr/>
        </p:nvPicPr>
        <p:blipFill>
          <a:blip r:embed="rId8">
            <a:extLst/>
          </a:blip>
          <a:stretch>
            <a:fillRect/>
          </a:stretch>
        </p:blipFill>
        <p:spPr>
          <a:xfrm>
            <a:off x="-51694" y="978247"/>
            <a:ext cx="13108187" cy="101601"/>
          </a:xfrm>
          <a:prstGeom prst="rect">
            <a:avLst/>
          </a:prstGeom>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Line"/>
          <p:cNvSpPr/>
          <p:nvPr/>
        </p:nvSpPr>
        <p:spPr>
          <a:xfrm flipV="1">
            <a:off x="11996424" y="8902349"/>
            <a:ext cx="1" cy="571851"/>
          </a:xfrm>
          <a:prstGeom prst="line">
            <a:avLst/>
          </a:prstGeom>
          <a:ln>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1" name="Text"/>
          <p:cNvSpPr txBox="1"/>
          <p:nvPr/>
        </p:nvSpPr>
        <p:spPr>
          <a:xfrm>
            <a:off x="12164737" y="8970077"/>
            <a:ext cx="276353"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b="0" sz="2200">
                <a:latin typeface="Avenir Next Regular"/>
                <a:ea typeface="Avenir Next Regular"/>
                <a:cs typeface="Avenir Next Regular"/>
                <a:sym typeface="Avenir Next Regular"/>
              </a:defRPr>
            </a:lvl1pPr>
          </a:lstStyle>
          <a:p>
            <a:pPr/>
            <a:fld id="{86CB4B4D-7CA3-9044-876B-883B54F8677D}" type="slidenum"/>
          </a:p>
        </p:txBody>
      </p:sp>
      <p:sp>
        <p:nvSpPr>
          <p:cNvPr id="182" name="– Nome"/>
          <p:cNvSpPr txBox="1"/>
          <p:nvPr/>
        </p:nvSpPr>
        <p:spPr>
          <a:xfrm>
            <a:off x="1270000" y="5158854"/>
            <a:ext cx="10464800"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b="0" i="1" sz="2800">
                <a:latin typeface="Avenir Next Condensed Regular"/>
                <a:ea typeface="Avenir Next Condensed Regular"/>
                <a:cs typeface="Avenir Next Condensed Regular"/>
                <a:sym typeface="Avenir Next Condensed Regular"/>
              </a:defRPr>
            </a:lvl1pPr>
          </a:lstStyle>
          <a:p>
            <a:pPr/>
            <a:r>
              <a:t>– Nome</a:t>
            </a:r>
          </a:p>
        </p:txBody>
      </p:sp>
      <p:sp>
        <p:nvSpPr>
          <p:cNvPr id="183" name="“Citação”"/>
          <p:cNvSpPr txBox="1"/>
          <p:nvPr/>
        </p:nvSpPr>
        <p:spPr>
          <a:xfrm>
            <a:off x="1270000" y="4010545"/>
            <a:ext cx="10464800" cy="67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300">
                <a:latin typeface="Avenir Next Condensed Regular"/>
                <a:ea typeface="Avenir Next Condensed Regular"/>
                <a:cs typeface="Avenir Next Condensed Regular"/>
                <a:sym typeface="Avenir Next Condensed Regular"/>
              </a:defRPr>
            </a:lvl1pPr>
          </a:lstStyle>
          <a:p>
            <a:pPr/>
            <a:r>
              <a:t>“Citação”</a:t>
            </a:r>
          </a:p>
        </p:txBody>
      </p:sp>
      <p:pic>
        <p:nvPicPr>
          <p:cNvPr id="184" name="Image" descr="Image"/>
          <p:cNvPicPr>
            <a:picLocks noChangeAspect="1"/>
          </p:cNvPicPr>
          <p:nvPr/>
        </p:nvPicPr>
        <p:blipFill>
          <a:blip r:embed="rId2">
            <a:extLst/>
          </a:blip>
          <a:srcRect l="0" t="75818" r="0" b="4071"/>
          <a:stretch>
            <a:fillRect/>
          </a:stretch>
        </p:blipFill>
        <p:spPr>
          <a:xfrm>
            <a:off x="11069126" y="613362"/>
            <a:ext cx="1630614" cy="463879"/>
          </a:xfrm>
          <a:prstGeom prst="rect">
            <a:avLst/>
          </a:prstGeom>
          <a:ln w="12700">
            <a:miter lim="400000"/>
          </a:ln>
        </p:spPr>
      </p:pic>
      <p:pic>
        <p:nvPicPr>
          <p:cNvPr id="185" name="Image" descr="Image"/>
          <p:cNvPicPr>
            <a:picLocks noChangeAspect="1"/>
          </p:cNvPicPr>
          <p:nvPr/>
        </p:nvPicPr>
        <p:blipFill>
          <a:blip r:embed="rId3">
            <a:extLst/>
          </a:blip>
          <a:srcRect l="0" t="0" r="41751" b="0"/>
          <a:stretch>
            <a:fillRect/>
          </a:stretch>
        </p:blipFill>
        <p:spPr>
          <a:xfrm>
            <a:off x="320133" y="122398"/>
            <a:ext cx="3553543" cy="707329"/>
          </a:xfrm>
          <a:prstGeom prst="rect">
            <a:avLst/>
          </a:prstGeom>
          <a:ln w="12700">
            <a:miter lim="400000"/>
          </a:ln>
        </p:spPr>
      </p:pic>
      <p:pic>
        <p:nvPicPr>
          <p:cNvPr id="186" name="Image" descr="Image"/>
          <p:cNvPicPr>
            <a:picLocks noChangeAspect="1"/>
          </p:cNvPicPr>
          <p:nvPr/>
        </p:nvPicPr>
        <p:blipFill>
          <a:blip r:embed="rId3">
            <a:extLst/>
          </a:blip>
          <a:srcRect l="60581" t="15865" r="1626" b="45471"/>
          <a:stretch>
            <a:fillRect/>
          </a:stretch>
        </p:blipFill>
        <p:spPr>
          <a:xfrm>
            <a:off x="4116738" y="317661"/>
            <a:ext cx="2669895" cy="316692"/>
          </a:xfrm>
          <a:prstGeom prst="rect">
            <a:avLst/>
          </a:prstGeom>
          <a:ln w="12700">
            <a:miter lim="400000"/>
          </a:ln>
        </p:spPr>
      </p:pic>
      <p:pic>
        <p:nvPicPr>
          <p:cNvPr id="187" name="Image" descr="Image"/>
          <p:cNvPicPr>
            <a:picLocks noChangeAspect="1"/>
          </p:cNvPicPr>
          <p:nvPr/>
        </p:nvPicPr>
        <p:blipFill>
          <a:blip r:embed="rId3">
            <a:extLst/>
          </a:blip>
          <a:srcRect l="60587" t="51965" r="0" b="10402"/>
          <a:stretch>
            <a:fillRect/>
          </a:stretch>
        </p:blipFill>
        <p:spPr>
          <a:xfrm>
            <a:off x="6898733" y="344450"/>
            <a:ext cx="3294793" cy="364749"/>
          </a:xfrm>
          <a:prstGeom prst="rect">
            <a:avLst/>
          </a:prstGeom>
          <a:ln w="12700">
            <a:miter lim="400000"/>
          </a:ln>
        </p:spPr>
      </p:pic>
      <p:pic>
        <p:nvPicPr>
          <p:cNvPr id="188" name="Image" descr="Image"/>
          <p:cNvPicPr>
            <a:picLocks noChangeAspect="1"/>
          </p:cNvPicPr>
          <p:nvPr/>
        </p:nvPicPr>
        <p:blipFill>
          <a:blip r:embed="rId4">
            <a:extLst/>
          </a:blip>
          <a:srcRect l="10196" t="26233" r="16297" b="19484"/>
          <a:stretch>
            <a:fillRect/>
          </a:stretch>
        </p:blipFill>
        <p:spPr>
          <a:xfrm>
            <a:off x="10424119" y="1947"/>
            <a:ext cx="1053656" cy="1100696"/>
          </a:xfrm>
          <a:prstGeom prst="rect">
            <a:avLst/>
          </a:prstGeom>
          <a:ln w="12700">
            <a:miter lim="400000"/>
          </a:ln>
        </p:spPr>
      </p:pic>
      <p:pic>
        <p:nvPicPr>
          <p:cNvPr id="189" name="Image" descr="Image"/>
          <p:cNvPicPr>
            <a:picLocks noChangeAspect="1"/>
          </p:cNvPicPr>
          <p:nvPr/>
        </p:nvPicPr>
        <p:blipFill>
          <a:blip r:embed="rId2">
            <a:extLst/>
          </a:blip>
          <a:srcRect l="6608" t="18051" r="53295" b="36647"/>
          <a:stretch>
            <a:fillRect/>
          </a:stretch>
        </p:blipFill>
        <p:spPr>
          <a:xfrm>
            <a:off x="12517865" y="152759"/>
            <a:ext cx="547419" cy="874915"/>
          </a:xfrm>
          <a:prstGeom prst="rect">
            <a:avLst/>
          </a:prstGeom>
          <a:ln w="12700">
            <a:miter lim="400000"/>
          </a:ln>
        </p:spPr>
      </p:pic>
      <p:pic>
        <p:nvPicPr>
          <p:cNvPr id="190" name="Line Line" descr="Line Line"/>
          <p:cNvPicPr>
            <a:picLocks noChangeAspect="0"/>
          </p:cNvPicPr>
          <p:nvPr/>
        </p:nvPicPr>
        <p:blipFill>
          <a:blip r:embed="rId5">
            <a:extLst/>
          </a:blip>
          <a:stretch>
            <a:fillRect/>
          </a:stretch>
        </p:blipFill>
        <p:spPr>
          <a:xfrm>
            <a:off x="-51694" y="978247"/>
            <a:ext cx="13108187" cy="101601"/>
          </a:xfrm>
          <a:prstGeom prst="rect">
            <a:avLst/>
          </a:prstGeom>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fullsizeoutput_5c4.jpeg" descr="fullsizeoutput_5c4.jpeg"/>
          <p:cNvPicPr>
            <a:picLocks noChangeAspect="1"/>
          </p:cNvPicPr>
          <p:nvPr/>
        </p:nvPicPr>
        <p:blipFill>
          <a:blip r:embed="rId2">
            <a:extLst/>
          </a:blip>
          <a:srcRect l="5555" t="0" r="5555" b="0"/>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